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58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Trainingsopbouw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en blessurepreventie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4" y="226183"/>
            <a:ext cx="1228651" cy="12286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717" y="226183"/>
            <a:ext cx="1260524" cy="12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2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Verhogen van de snelheid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Reactiesnelheid:</a:t>
            </a:r>
          </a:p>
          <a:p>
            <a:pPr marL="0" indent="0">
              <a:buNone/>
            </a:pPr>
            <a:r>
              <a:rPr lang="nl-NL" dirty="0"/>
              <a:t>	In training: tot 20 herhalingen in 5 series met 1-5 min. rust</a:t>
            </a:r>
          </a:p>
          <a:p>
            <a:r>
              <a:rPr lang="nl-NL" dirty="0"/>
              <a:t>Snelheid van voortbewegen</a:t>
            </a:r>
          </a:p>
          <a:p>
            <a:pPr lvl="1"/>
            <a:r>
              <a:rPr lang="nl-NL" dirty="0"/>
              <a:t>Versnellingsvermogen </a:t>
            </a:r>
          </a:p>
          <a:p>
            <a:pPr lvl="1"/>
            <a:r>
              <a:rPr lang="nl-NL" dirty="0"/>
              <a:t>Maximale snelheid ( 6-6-6 )</a:t>
            </a:r>
          </a:p>
          <a:p>
            <a:pPr lvl="1"/>
            <a:r>
              <a:rPr lang="nl-NL" dirty="0"/>
              <a:t>Snelheid uithoudingsvermogen (zie schema)</a:t>
            </a:r>
          </a:p>
          <a:p>
            <a:r>
              <a:rPr lang="nl-NL" dirty="0"/>
              <a:t>Handelingssnelheid</a:t>
            </a:r>
          </a:p>
          <a:p>
            <a:pPr lvl="1"/>
            <a:r>
              <a:rPr lang="nl-NL" dirty="0"/>
              <a:t>Met lichte weerstand</a:t>
            </a:r>
          </a:p>
          <a:p>
            <a:pPr lvl="1"/>
            <a:r>
              <a:rPr lang="nl-NL" dirty="0"/>
              <a:t>Met zware weerstand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8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Trainingsopbouw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training bestaat uit drie of vier delen:</a:t>
            </a:r>
          </a:p>
          <a:p>
            <a:pPr lvl="1"/>
            <a:r>
              <a:rPr lang="nl-NL" dirty="0"/>
              <a:t>Warming up</a:t>
            </a:r>
          </a:p>
          <a:p>
            <a:pPr lvl="1"/>
            <a:r>
              <a:rPr lang="nl-NL" dirty="0"/>
              <a:t>Kern ( </a:t>
            </a:r>
            <a:r>
              <a:rPr lang="nl-NL" dirty="0" err="1"/>
              <a:t>evt</a:t>
            </a:r>
            <a:r>
              <a:rPr lang="nl-NL" dirty="0"/>
              <a:t> kern 1 en kern 2)</a:t>
            </a:r>
          </a:p>
          <a:p>
            <a:pPr lvl="1"/>
            <a:r>
              <a:rPr lang="nl-NL" dirty="0"/>
              <a:t>Cooling down.</a:t>
            </a:r>
          </a:p>
        </p:txBody>
      </p:sp>
    </p:spTree>
    <p:extLst>
      <p:ext uri="{BB962C8B-B14F-4D97-AF65-F5344CB8AC3E}">
        <p14:creationId xmlns:p14="http://schemas.microsoft.com/office/powerpoint/2010/main" val="3201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Warming up: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 Psychologische voorbereiding</a:t>
            </a:r>
          </a:p>
          <a:p>
            <a:r>
              <a:rPr lang="nl-NL" dirty="0"/>
              <a:t> Fysieke voorbereiding</a:t>
            </a:r>
          </a:p>
          <a:p>
            <a:pPr lvl="1"/>
            <a:r>
              <a:rPr lang="nl-NL" dirty="0"/>
              <a:t>Circulatie verbetering, twee fases</a:t>
            </a:r>
          </a:p>
          <a:p>
            <a:pPr lvl="1"/>
            <a:r>
              <a:rPr lang="nl-NL" dirty="0" err="1"/>
              <a:t>Temperatuursteiging</a:t>
            </a:r>
            <a:endParaRPr lang="nl-NL" dirty="0"/>
          </a:p>
          <a:p>
            <a:pPr lvl="1"/>
            <a:r>
              <a:rPr lang="nl-NL" dirty="0"/>
              <a:t>Elasticiteit van de spiervezels verbetert</a:t>
            </a:r>
          </a:p>
          <a:p>
            <a:pPr lvl="1"/>
            <a:r>
              <a:rPr lang="nl-NL" dirty="0"/>
              <a:t>Gewrichten worden soepeler</a:t>
            </a:r>
          </a:p>
          <a:p>
            <a:pPr lvl="1"/>
            <a:r>
              <a:rPr lang="nl-NL" dirty="0"/>
              <a:t>Reactiesnelheid verbetert</a:t>
            </a:r>
          </a:p>
          <a:p>
            <a:pPr lvl="1"/>
            <a:r>
              <a:rPr lang="nl-NL" dirty="0"/>
              <a:t>Betere zuurstofuitwisseling</a:t>
            </a:r>
          </a:p>
          <a:p>
            <a:r>
              <a:rPr lang="nl-NL" dirty="0"/>
              <a:t>Fase 1: warmlopen; HF van 70 naar +- 140 p/m 5-10 min.</a:t>
            </a:r>
          </a:p>
          <a:p>
            <a:r>
              <a:rPr lang="nl-NL" dirty="0"/>
              <a:t>Fase 2: Rekken/ </a:t>
            </a:r>
            <a:r>
              <a:rPr lang="nl-NL" dirty="0" err="1"/>
              <a:t>mobiliteitverhogende</a:t>
            </a:r>
            <a:r>
              <a:rPr lang="nl-NL" dirty="0"/>
              <a:t> maatregelen</a:t>
            </a:r>
          </a:p>
          <a:p>
            <a:r>
              <a:rPr lang="nl-NL" dirty="0"/>
              <a:t>Fase 3: specifieke warming up/ tonus verhogende maatregelen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12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Blessurepreventie: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Primair:</a:t>
            </a:r>
          </a:p>
          <a:p>
            <a:pPr lvl="1"/>
            <a:r>
              <a:rPr lang="nl-NL" dirty="0"/>
              <a:t>Goede warming up</a:t>
            </a:r>
          </a:p>
          <a:p>
            <a:pPr lvl="1"/>
            <a:r>
              <a:rPr lang="nl-NL" dirty="0"/>
              <a:t>Goede trainingsopbouw/ lichamelijke conditie</a:t>
            </a:r>
          </a:p>
          <a:p>
            <a:pPr lvl="1"/>
            <a:r>
              <a:rPr lang="nl-NL" dirty="0"/>
              <a:t>Goede cooling down</a:t>
            </a:r>
          </a:p>
          <a:p>
            <a:pPr lvl="1"/>
            <a:r>
              <a:rPr lang="nl-NL" dirty="0"/>
              <a:t>Veilige omstandigheden</a:t>
            </a:r>
          </a:p>
          <a:p>
            <a:pPr lvl="2"/>
            <a:r>
              <a:rPr lang="nl-NL" dirty="0"/>
              <a:t>Materiaal</a:t>
            </a:r>
          </a:p>
          <a:p>
            <a:pPr lvl="2"/>
            <a:r>
              <a:rPr lang="nl-NL" dirty="0"/>
              <a:t>Bescherming</a:t>
            </a:r>
          </a:p>
          <a:p>
            <a:pPr lvl="2"/>
            <a:r>
              <a:rPr lang="nl-NL" dirty="0" err="1"/>
              <a:t>lokatie</a:t>
            </a:r>
            <a:endParaRPr lang="nl-NL" dirty="0"/>
          </a:p>
          <a:p>
            <a:r>
              <a:rPr lang="nl-NL" dirty="0"/>
              <a:t>Secundair:</a:t>
            </a:r>
          </a:p>
          <a:p>
            <a:pPr lvl="1"/>
            <a:r>
              <a:rPr lang="nl-NL" dirty="0"/>
              <a:t>Tijdig herkennen van overbelasting of overtraining</a:t>
            </a:r>
          </a:p>
          <a:p>
            <a:r>
              <a:rPr lang="nl-NL" dirty="0" err="1"/>
              <a:t>Tertiar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Goede blessurebehandeling-&gt; EHBO, wie en waar?</a:t>
            </a:r>
          </a:p>
          <a:p>
            <a:pPr lvl="1"/>
            <a:r>
              <a:rPr lang="nl-NL" dirty="0"/>
              <a:t>Fysiotherapie of huisarts</a:t>
            </a:r>
          </a:p>
        </p:txBody>
      </p:sp>
    </p:spTree>
    <p:extLst>
      <p:ext uri="{BB962C8B-B14F-4D97-AF65-F5344CB8AC3E}">
        <p14:creationId xmlns:p14="http://schemas.microsoft.com/office/powerpoint/2010/main" val="2739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Maak voor de volgende trainingsdoelen een goede training: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1: Verbeteren van de techniek</a:t>
            </a:r>
          </a:p>
          <a:p>
            <a:r>
              <a:rPr lang="nl-NL" dirty="0"/>
              <a:t>2: Verbeteren van het duuruithoudingsvermogen </a:t>
            </a:r>
          </a:p>
          <a:p>
            <a:r>
              <a:rPr lang="nl-NL" dirty="0"/>
              <a:t>3: Verhogen van de snelheid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Verdeel de groep in drie groepen, elke groep maakt een training voor één van de doelen. Deze worden daarna in de groep besproken.</a:t>
            </a:r>
          </a:p>
          <a:p>
            <a:pPr marL="0" indent="0">
              <a:buNone/>
            </a:pPr>
            <a:r>
              <a:rPr lang="nl-NL" dirty="0"/>
              <a:t>Maak daarbij gebruik van het lesvoorbereidingsschema.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58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83" y="547285"/>
            <a:ext cx="9383434" cy="576342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69" y="546522"/>
            <a:ext cx="9366861" cy="57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3948" y="365125"/>
            <a:ext cx="7099852" cy="5770632"/>
          </a:xfrm>
        </p:spPr>
        <p:txBody>
          <a:bodyPr>
            <a:normAutofit/>
          </a:bodyPr>
          <a:lstStyle/>
          <a:p>
            <a:r>
              <a:rPr lang="nl-NL" sz="9600" dirty="0"/>
              <a:t>Quiz!</a:t>
            </a:r>
          </a:p>
        </p:txBody>
      </p:sp>
    </p:spTree>
    <p:extLst>
      <p:ext uri="{BB962C8B-B14F-4D97-AF65-F5344CB8AC3E}">
        <p14:creationId xmlns:p14="http://schemas.microsoft.com/office/powerpoint/2010/main" val="129698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 onderwerpen 11 februari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Bedankt voor jullie aandacht!</a:t>
            </a:r>
          </a:p>
        </p:txBody>
      </p:sp>
    </p:spTree>
    <p:extLst>
      <p:ext uri="{BB962C8B-B14F-4D97-AF65-F5344CB8AC3E}">
        <p14:creationId xmlns:p14="http://schemas.microsoft.com/office/powerpoint/2010/main" val="29915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workshop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Opdoen van nieuwe kennis en vaardigheden op het gebied van de opbouw van trainingen.</a:t>
            </a:r>
          </a:p>
          <a:p>
            <a:r>
              <a:rPr lang="nl-NL" dirty="0"/>
              <a:t>Door uitwisselen van kennis met collega’s komen tot verdieping</a:t>
            </a:r>
          </a:p>
          <a:p>
            <a:r>
              <a:rPr lang="nl-NL" dirty="0"/>
              <a:t>Door oefening verbeteren van je vaardigheden als trainer.</a:t>
            </a:r>
          </a:p>
        </p:txBody>
      </p:sp>
    </p:spTree>
    <p:extLst>
      <p:ext uri="{BB962C8B-B14F-4D97-AF65-F5344CB8AC3E}">
        <p14:creationId xmlns:p14="http://schemas.microsoft.com/office/powerpoint/2010/main" val="24636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Het begrip training.</a:t>
                </a:r>
              </a:p>
              <a:p>
                <a:pPr lvl="1"/>
                <a:r>
                  <a:rPr lang="nl-NL" dirty="0"/>
                  <a:t>Regelmatig en systematisch toedienen van prikkels om de prestatie te verbeteren.</a:t>
                </a:r>
              </a:p>
              <a:p>
                <a:pPr lvl="2"/>
                <a:r>
                  <a:rPr lang="nl-NL" dirty="0"/>
                  <a:t>Afhankelijk van:</a:t>
                </a:r>
              </a:p>
              <a:p>
                <a:pPr lvl="3"/>
                <a:r>
                  <a:rPr lang="nl-NL" dirty="0"/>
                  <a:t>Persoonlijke eigenschappen (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/>
              </a:p>
              <a:p>
                <a:pPr lvl="3"/>
                <a:r>
                  <a:rPr lang="nl-NL" dirty="0"/>
                  <a:t>Aanleg/constitutie/gezondheid</a:t>
                </a:r>
              </a:p>
              <a:p>
                <a:pPr lvl="3"/>
                <a:r>
                  <a:rPr lang="nl-NL" dirty="0"/>
                  <a:t>Techniek en tactiek</a:t>
                </a:r>
              </a:p>
              <a:p>
                <a:pPr lvl="3"/>
                <a:r>
                  <a:rPr lang="nl-NL" dirty="0"/>
                  <a:t>Conditionele factoren</a:t>
                </a:r>
              </a:p>
              <a:p>
                <a:pPr lvl="4"/>
                <a:r>
                  <a:rPr lang="nl-NL" dirty="0"/>
                  <a:t>Coördinatie</a:t>
                </a:r>
              </a:p>
              <a:p>
                <a:pPr lvl="4"/>
                <a:r>
                  <a:rPr lang="nl-NL" dirty="0"/>
                  <a:t>Lenigheid</a:t>
                </a:r>
              </a:p>
              <a:p>
                <a:pPr lvl="4"/>
                <a:r>
                  <a:rPr lang="nl-NL" dirty="0"/>
                  <a:t>Uithoudingsvermogen</a:t>
                </a:r>
              </a:p>
              <a:p>
                <a:pPr lvl="4"/>
                <a:r>
                  <a:rPr lang="nl-NL" dirty="0"/>
                  <a:t>Kracht</a:t>
                </a:r>
              </a:p>
              <a:p>
                <a:pPr lvl="4"/>
                <a:r>
                  <a:rPr lang="nl-NL" dirty="0"/>
                  <a:t>snelheid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Trainingswetten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Verstoren-aanpassen-(super)compensatie</a:t>
            </a:r>
          </a:p>
          <a:p>
            <a:pPr lvl="1"/>
            <a:r>
              <a:rPr lang="nl-NL" dirty="0"/>
              <a:t>Toenemende belasting</a:t>
            </a:r>
          </a:p>
          <a:p>
            <a:pPr lvl="1"/>
            <a:r>
              <a:rPr lang="nl-NL" dirty="0"/>
              <a:t>Verminderde meeropbrengst</a:t>
            </a:r>
          </a:p>
          <a:p>
            <a:pPr lvl="1"/>
            <a:r>
              <a:rPr lang="nl-NL" dirty="0"/>
              <a:t>Duurzaamheid</a:t>
            </a:r>
          </a:p>
          <a:p>
            <a:pPr lvl="1"/>
            <a:r>
              <a:rPr lang="nl-NL" dirty="0"/>
              <a:t>Specificiteit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Moment van de belasting, duur van het herstel, omvang en intensiteit van de training vormen een eenheid.</a:t>
            </a:r>
          </a:p>
          <a:p>
            <a:pPr lvl="1"/>
            <a:r>
              <a:rPr lang="nl-NL" dirty="0"/>
              <a:t>Alleen bij een juiste verhouding van deze componenten is er sprake van een trainingseffect</a:t>
            </a:r>
          </a:p>
          <a:p>
            <a:pPr lvl="1"/>
            <a:r>
              <a:rPr lang="nl-NL" dirty="0"/>
              <a:t>Trainingen dienen slechts één spécifiek doel na te streven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467" y="781996"/>
            <a:ext cx="2781552" cy="31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Trainingsprincipes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Geleidelijke systematische opbouw</a:t>
            </a:r>
          </a:p>
          <a:p>
            <a:r>
              <a:rPr lang="nl-NL" dirty="0"/>
              <a:t>Veelvuldig herhalen.</a:t>
            </a:r>
          </a:p>
          <a:p>
            <a:r>
              <a:rPr lang="nl-NL" dirty="0"/>
              <a:t>Nieuwe technische vaardigheden aan het begin van een training. </a:t>
            </a:r>
          </a:p>
          <a:p>
            <a:r>
              <a:rPr lang="nl-NL" dirty="0"/>
              <a:t>Veelzijdigheid</a:t>
            </a:r>
          </a:p>
          <a:p>
            <a:r>
              <a:rPr lang="nl-NL" dirty="0"/>
              <a:t>Afwisselen van belasting</a:t>
            </a:r>
          </a:p>
          <a:p>
            <a:r>
              <a:rPr lang="nl-NL" dirty="0"/>
              <a:t>egalisatie</a:t>
            </a:r>
          </a:p>
        </p:txBody>
      </p:sp>
    </p:spTree>
    <p:extLst>
      <p:ext uri="{BB962C8B-B14F-4D97-AF65-F5344CB8AC3E}">
        <p14:creationId xmlns:p14="http://schemas.microsoft.com/office/powerpoint/2010/main" val="23287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Plezier!</a:t>
            </a:r>
          </a:p>
          <a:p>
            <a:r>
              <a:rPr lang="nl-NL" dirty="0"/>
              <a:t>Verbeteren van de techniek (coördinatie)</a:t>
            </a:r>
          </a:p>
          <a:p>
            <a:r>
              <a:rPr lang="nl-NL" dirty="0"/>
              <a:t>Verbeteren van het uithoudingsvermogen</a:t>
            </a:r>
          </a:p>
          <a:p>
            <a:r>
              <a:rPr lang="nl-NL" dirty="0"/>
              <a:t>Verhogen van de snelheid</a:t>
            </a:r>
          </a:p>
          <a:p>
            <a:endParaRPr lang="nl-NL" dirty="0"/>
          </a:p>
          <a:p>
            <a:r>
              <a:rPr lang="nl-NL" dirty="0"/>
              <a:t>Wat is het doel van jouw groep?</a:t>
            </a:r>
          </a:p>
        </p:txBody>
      </p:sp>
    </p:spTree>
    <p:extLst>
      <p:ext uri="{BB962C8B-B14F-4D97-AF65-F5344CB8AC3E}">
        <p14:creationId xmlns:p14="http://schemas.microsoft.com/office/powerpoint/2010/main" val="3198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Plezier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049" y="1825625"/>
            <a:ext cx="6026477" cy="4351338"/>
          </a:xfrm>
        </p:spPr>
      </p:pic>
    </p:spTree>
    <p:extLst>
      <p:ext uri="{BB962C8B-B14F-4D97-AF65-F5344CB8AC3E}">
        <p14:creationId xmlns:p14="http://schemas.microsoft.com/office/powerpoint/2010/main" val="29595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Verbeteren van de techniek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jonger hoe sneller!</a:t>
            </a:r>
          </a:p>
          <a:p>
            <a:r>
              <a:rPr lang="nl-NL" dirty="0"/>
              <a:t>3 fasen in aanleren van techniek:</a:t>
            </a:r>
          </a:p>
          <a:p>
            <a:pPr lvl="1"/>
            <a:r>
              <a:rPr lang="nl-NL" dirty="0"/>
              <a:t>Grove coördinatie</a:t>
            </a:r>
          </a:p>
          <a:p>
            <a:pPr marL="457200" lvl="1" indent="0">
              <a:buNone/>
            </a:pPr>
            <a:r>
              <a:rPr lang="nl-NL" dirty="0"/>
              <a:t>                                            Ervaring opdoen</a:t>
            </a:r>
          </a:p>
          <a:p>
            <a:pPr lvl="1"/>
            <a:r>
              <a:rPr lang="nl-NL" dirty="0"/>
              <a:t>Fijne coördinatie</a:t>
            </a:r>
          </a:p>
          <a:p>
            <a:pPr marL="457200" lvl="1" indent="0">
              <a:buNone/>
            </a:pPr>
            <a:r>
              <a:rPr lang="nl-NL" dirty="0"/>
              <a:t>                                            Instuderen</a:t>
            </a:r>
          </a:p>
          <a:p>
            <a:pPr lvl="1"/>
            <a:r>
              <a:rPr lang="nl-NL" dirty="0"/>
              <a:t>Stabilisatie</a:t>
            </a:r>
          </a:p>
          <a:p>
            <a:pPr marL="457200" lvl="1" indent="0">
              <a:buNone/>
            </a:pPr>
            <a:r>
              <a:rPr lang="nl-NL" dirty="0"/>
              <a:t>                                            Automatiseren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Verdeel in kleine porties, later combineren.</a:t>
            </a:r>
          </a:p>
        </p:txBody>
      </p:sp>
    </p:spTree>
    <p:extLst>
      <p:ext uri="{BB962C8B-B14F-4D97-AF65-F5344CB8AC3E}">
        <p14:creationId xmlns:p14="http://schemas.microsoft.com/office/powerpoint/2010/main" val="32657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035748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Verbeteren van het uithoudingsvermogen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Duurtraining</a:t>
            </a:r>
          </a:p>
          <a:p>
            <a:r>
              <a:rPr lang="nl-NL" dirty="0"/>
              <a:t>Extensieve intervaltraining</a:t>
            </a:r>
          </a:p>
          <a:p>
            <a:r>
              <a:rPr lang="nl-NL" dirty="0"/>
              <a:t>Intensieve intervaltraining</a:t>
            </a:r>
          </a:p>
          <a:p>
            <a:r>
              <a:rPr lang="nl-NL" dirty="0"/>
              <a:t>Herhalingstraining</a:t>
            </a:r>
          </a:p>
          <a:p>
            <a:r>
              <a:rPr lang="nl-NL" dirty="0"/>
              <a:t>Snelheid </a:t>
            </a:r>
            <a:r>
              <a:rPr lang="nl-NL" dirty="0" err="1"/>
              <a:t>uithoudingsvermogentraining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Zie schema.</a:t>
            </a:r>
          </a:p>
        </p:txBody>
      </p:sp>
    </p:spTree>
    <p:extLst>
      <p:ext uri="{BB962C8B-B14F-4D97-AF65-F5344CB8AC3E}">
        <p14:creationId xmlns:p14="http://schemas.microsoft.com/office/powerpoint/2010/main" val="18747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ept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1797</TotalTime>
  <Words>433</Words>
  <Application>Microsoft Office PowerPoint</Application>
  <PresentationFormat>Aangepast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Diepte</vt:lpstr>
      <vt:lpstr>Trainingsopbouw</vt:lpstr>
      <vt:lpstr>Doel van de workshop</vt:lpstr>
      <vt:lpstr>Training</vt:lpstr>
      <vt:lpstr>Trainingswetten</vt:lpstr>
      <vt:lpstr>Trainingsprincipes</vt:lpstr>
      <vt:lpstr>Trainingsdoelen</vt:lpstr>
      <vt:lpstr>Plezier</vt:lpstr>
      <vt:lpstr>Verbeteren van de techniek</vt:lpstr>
      <vt:lpstr>Verbeteren van het uithoudingsvermogen</vt:lpstr>
      <vt:lpstr>Verhogen van de snelheid</vt:lpstr>
      <vt:lpstr>Trainingsopbouw</vt:lpstr>
      <vt:lpstr>Warming up:</vt:lpstr>
      <vt:lpstr>Blessurepreventie:</vt:lpstr>
      <vt:lpstr>Opdracht:</vt:lpstr>
      <vt:lpstr>PowerPoint-presentatie</vt:lpstr>
      <vt:lpstr>Quiz!</vt:lpstr>
      <vt:lpstr>Voorstel onderwerpen 11 februari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Trainingsopbouw</dc:title>
  <dc:creator>Herjan Damhuis</dc:creator>
  <cp:lastModifiedBy>saxion</cp:lastModifiedBy>
  <cp:revision>27</cp:revision>
  <dcterms:created xsi:type="dcterms:W3CDTF">2017-01-07T12:57:26Z</dcterms:created>
  <dcterms:modified xsi:type="dcterms:W3CDTF">2017-02-13T08:07:58Z</dcterms:modified>
</cp:coreProperties>
</file>